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D39BE-F4B9-49CB-A88B-A17CF86B1DF8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B761-4E61-4840-BB24-3972BDD6E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pload.wikimedia.o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of Information Technology</dc:creator>
  <cp:lastModifiedBy>Office of Information Technology</cp:lastModifiedBy>
  <cp:revision>2</cp:revision>
  <dcterms:created xsi:type="dcterms:W3CDTF">2009-02-04T22:11:53Z</dcterms:created>
  <dcterms:modified xsi:type="dcterms:W3CDTF">2009-02-05T19:14:47Z</dcterms:modified>
</cp:coreProperties>
</file>